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6" r:id="rId7"/>
    <p:sldId id="262" r:id="rId8"/>
    <p:sldId id="260" r:id="rId9"/>
    <p:sldId id="263" r:id="rId10"/>
    <p:sldId id="267" r:id="rId11"/>
    <p:sldId id="261" r:id="rId12"/>
    <p:sldId id="265" r:id="rId13"/>
    <p:sldId id="264" r:id="rId14"/>
    <p:sldId id="269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8395"/>
    <a:srgbClr val="9BACCD"/>
    <a:srgbClr val="888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4C316-A36A-48A1-8D20-0A5DFED42D1A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E4203-E4C2-4617-A8E4-5CF35E4084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160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4203-E4C2-4617-A8E4-5CF35E40846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05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40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74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191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4310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674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9788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7671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573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7015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3735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978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0204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9716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4511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4621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951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9664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7876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9870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1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094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56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48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85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379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63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05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1">
                <a:lumMod val="5000"/>
                <a:lumOff val="95000"/>
              </a:schemeClr>
            </a:gs>
            <a:gs pos="100000">
              <a:srgbClr val="778395">
                <a:alpha val="81000"/>
                <a:lumMod val="31000"/>
                <a:lumOff val="69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47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DF03E-E666-4A90-9939-2FA1FF16EC04}" type="datetimeFigureOut">
              <a:rPr lang="nl-NL" smtClean="0"/>
              <a:t>22-11-2016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09D6E-2D0C-4DC2-A568-8E1FCC35FD3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8348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nl-NL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" y="863859"/>
            <a:ext cx="9128262" cy="51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77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" y="3668970"/>
            <a:ext cx="5376095" cy="2895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013"/>
          <a:stretch/>
        </p:blipFill>
        <p:spPr>
          <a:xfrm>
            <a:off x="762000" y="1271903"/>
            <a:ext cx="5570838" cy="186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1362" y="152400"/>
            <a:ext cx="6347713" cy="882079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Concept art</a:t>
            </a:r>
            <a:br>
              <a:rPr lang="en-US" dirty="0"/>
            </a:br>
            <a:endParaRPr lang="nl-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1832" y="3276624"/>
            <a:ext cx="6728713" cy="134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Underground</a:t>
            </a:r>
            <a:endParaRPr lang="nl-NL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47251" y="879748"/>
            <a:ext cx="4018808" cy="784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Tutorial level design</a:t>
            </a:r>
          </a:p>
        </p:txBody>
      </p:sp>
    </p:spTree>
    <p:extLst>
      <p:ext uri="{BB962C8B-B14F-4D97-AF65-F5344CB8AC3E}">
        <p14:creationId xmlns:p14="http://schemas.microsoft.com/office/powerpoint/2010/main" val="457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3" y="381000"/>
            <a:ext cx="6347713" cy="1320800"/>
          </a:xfrm>
        </p:spPr>
        <p:txBody>
          <a:bodyPr/>
          <a:lstStyle/>
          <a:p>
            <a:r>
              <a:rPr lang="en-US" dirty="0" err="1"/>
              <a:t>Uitwerking</a:t>
            </a:r>
            <a:r>
              <a:rPr lang="en-US" dirty="0"/>
              <a:t> concept art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duotone>
              <a:prstClr val="black"/>
              <a:srgbClr val="9BACC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3" b="8542"/>
          <a:stretch/>
        </p:blipFill>
        <p:spPr>
          <a:xfrm>
            <a:off x="583163" y="3945752"/>
            <a:ext cx="6198638" cy="270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1143000"/>
            <a:ext cx="4742862" cy="2663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1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356" y="328611"/>
            <a:ext cx="6347713" cy="1320800"/>
          </a:xfrm>
        </p:spPr>
        <p:txBody>
          <a:bodyPr/>
          <a:lstStyle/>
          <a:p>
            <a:r>
              <a:rPr lang="en-US" dirty="0"/>
              <a:t>Character art</a:t>
            </a:r>
            <a:br>
              <a:rPr lang="en-US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356" y="1138920"/>
            <a:ext cx="6728713" cy="1347064"/>
          </a:xfrm>
        </p:spPr>
        <p:txBody>
          <a:bodyPr/>
          <a:lstStyle/>
          <a:p>
            <a:r>
              <a:rPr lang="en-US" dirty="0"/>
              <a:t>Vampires and humans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 b="3766"/>
          <a:stretch/>
        </p:blipFill>
        <p:spPr>
          <a:xfrm>
            <a:off x="697356" y="1544832"/>
            <a:ext cx="6934200" cy="3502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8041" y="5219700"/>
            <a:ext cx="1459273" cy="1453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581400" y="5219700"/>
            <a:ext cx="1479507" cy="1460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4530" y="5219699"/>
            <a:ext cx="1529736" cy="15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6920" y="1524000"/>
            <a:ext cx="6347714" cy="3880773"/>
          </a:xfrm>
        </p:spPr>
        <p:txBody>
          <a:bodyPr/>
          <a:lstStyle/>
          <a:p>
            <a:r>
              <a:rPr lang="en-US" dirty="0"/>
              <a:t>In-game menu</a:t>
            </a:r>
          </a:p>
          <a:p>
            <a:r>
              <a:rPr lang="en-US" dirty="0"/>
              <a:t>UI</a:t>
            </a:r>
          </a:p>
          <a:p>
            <a:r>
              <a:rPr lang="en-US" dirty="0" err="1"/>
              <a:t>Healthbar</a:t>
            </a:r>
            <a:endParaRPr lang="en-US" dirty="0"/>
          </a:p>
        </p:txBody>
      </p:sp>
      <p:pic>
        <p:nvPicPr>
          <p:cNvPr id="1026" name="Picture 2" descr="C:\Users\Tom\Desktop\U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170" b="74843" l="18401" r="835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56" t="27665" r="15706" b="21614"/>
          <a:stretch/>
        </p:blipFill>
        <p:spPr bwMode="auto">
          <a:xfrm>
            <a:off x="990600" y="3962400"/>
            <a:ext cx="5745172" cy="2478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94" b="87580" l="27864" r="716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57" t="8663" r="29002" b="13376"/>
          <a:stretch/>
        </p:blipFill>
        <p:spPr>
          <a:xfrm>
            <a:off x="3352800" y="609600"/>
            <a:ext cx="3212627" cy="3285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37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Realisatie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71600"/>
            <a:ext cx="6347714" cy="4669763"/>
          </a:xfrm>
        </p:spPr>
        <p:txBody>
          <a:bodyPr/>
          <a:lstStyle/>
          <a:p>
            <a:r>
              <a:rPr lang="en-US" dirty="0"/>
              <a:t>Prototype: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Tutorial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 dirty="0" err="1"/>
              <a:t>aantal</a:t>
            </a:r>
            <a:r>
              <a:rPr lang="en-US" dirty="0"/>
              <a:t>]% Characters </a:t>
            </a:r>
            <a:r>
              <a:rPr lang="en-US" dirty="0" err="1"/>
              <a:t>af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Demo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4"/>
          <a:stretch/>
        </p:blipFill>
        <p:spPr>
          <a:xfrm>
            <a:off x="990600" y="3124200"/>
            <a:ext cx="5753101" cy="3406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5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  Introduction  </a:t>
            </a:r>
            <a:endParaRPr lang="nl-NL" b="1" u="sng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762000" y="152400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Sunray: Producer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Niek</a:t>
            </a:r>
            <a:r>
              <a:rPr lang="en-US" dirty="0"/>
              <a:t>: Lead artist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Jan: Lead developer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Renzo: Level design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Tom: User experience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Jennifer: Planning manager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0761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  </a:t>
            </a:r>
            <a:r>
              <a:rPr lang="en-US" b="1" u="sng" dirty="0"/>
              <a:t>Story of Xeroderma</a:t>
            </a:r>
            <a:r>
              <a:rPr lang="en-US" u="sng" dirty="0"/>
              <a:t>  </a:t>
            </a:r>
            <a:endParaRPr lang="nl-NL" b="1" u="sng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372600" y="1219200"/>
            <a:ext cx="3817503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//</a:t>
            </a:r>
            <a:r>
              <a:rPr lang="nl-NL" dirty="0" err="1"/>
              <a:t>insert</a:t>
            </a:r>
            <a:r>
              <a:rPr lang="nl-NL" dirty="0"/>
              <a:t> hier artwork</a:t>
            </a:r>
          </a:p>
          <a:p>
            <a:pPr marL="0" indent="0">
              <a:buNone/>
            </a:pPr>
            <a:r>
              <a:rPr lang="nl-NL" dirty="0" err="1"/>
              <a:t>Bloodborne</a:t>
            </a:r>
            <a:r>
              <a:rPr lang="nl-NL" dirty="0"/>
              <a:t>/AC </a:t>
            </a:r>
            <a:r>
              <a:rPr lang="nl-NL" dirty="0" err="1"/>
              <a:t>style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London rond 1850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Xeroderma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2.5D </a:t>
            </a:r>
            <a:r>
              <a:rPr lang="en-US" dirty="0" err="1"/>
              <a:t>sidescrolling</a:t>
            </a:r>
            <a:r>
              <a:rPr lang="en-US" dirty="0"/>
              <a:t> game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afspeelt</a:t>
            </a:r>
            <a:r>
              <a:rPr lang="en-US" dirty="0"/>
              <a:t> in </a:t>
            </a:r>
            <a:r>
              <a:rPr lang="en-US" dirty="0" err="1"/>
              <a:t>stad</a:t>
            </a:r>
            <a:r>
              <a:rPr lang="en-US" dirty="0"/>
              <a:t> London </a:t>
            </a:r>
            <a:r>
              <a:rPr lang="en-US" dirty="0" err="1"/>
              <a:t>rond</a:t>
            </a:r>
            <a:r>
              <a:rPr lang="en-US" dirty="0"/>
              <a:t> 1850. </a:t>
            </a:r>
          </a:p>
          <a:p>
            <a:pPr marL="0" indent="0">
              <a:buNone/>
            </a:pPr>
            <a:r>
              <a:rPr lang="en-US" dirty="0"/>
              <a:t>In de game </a:t>
            </a:r>
            <a:r>
              <a:rPr lang="en-US" dirty="0" err="1"/>
              <a:t>speel</a:t>
            </a:r>
            <a:r>
              <a:rPr lang="en-US" dirty="0"/>
              <a:t> je </a:t>
            </a:r>
            <a:r>
              <a:rPr lang="en-US" dirty="0" err="1"/>
              <a:t>als</a:t>
            </a:r>
            <a:r>
              <a:rPr lang="en-US" dirty="0"/>
              <a:t> [Name] </a:t>
            </a:r>
            <a:br>
              <a:rPr lang="en-US" dirty="0"/>
            </a:br>
            <a:r>
              <a:rPr lang="en-US" dirty="0"/>
              <a:t>die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levensbron</a:t>
            </a:r>
            <a:r>
              <a:rPr lang="en-US" dirty="0"/>
              <a:t> </a:t>
            </a:r>
            <a:r>
              <a:rPr lang="en-US" dirty="0" err="1"/>
              <a:t>bloed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.]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Afbeeldingsresultaat voor london 18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5783056" cy="3705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762000" y="144780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London in 1850</a:t>
            </a:r>
            <a:br>
              <a:rPr lang="en-US" dirty="0"/>
            </a:br>
            <a:endParaRPr lang="en-US" dirty="0"/>
          </a:p>
          <a:p>
            <a:r>
              <a:rPr lang="en-US" dirty="0"/>
              <a:t>2.5D side-scrolling game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035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  Levels  </a:t>
            </a:r>
            <a:endParaRPr lang="nl-NL" sz="2200" b="1" u="sng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167640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Tutorial level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underground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Streets of London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Church of London</a:t>
            </a:r>
            <a:br>
              <a:rPr lang="en-US" dirty="0"/>
            </a:b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91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Planning</a:t>
            </a:r>
            <a:endParaRPr lang="nl-NL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33" y="1600200"/>
            <a:ext cx="6347714" cy="38807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weken</a:t>
            </a:r>
            <a:r>
              <a:rPr lang="en-US" dirty="0"/>
              <a:t> per sprint.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Uren </a:t>
            </a:r>
            <a:r>
              <a:rPr lang="nl-NL" dirty="0"/>
              <a:t>registratie</a:t>
            </a:r>
            <a:r>
              <a:rPr lang="en-US" dirty="0"/>
              <a:t> is </a:t>
            </a:r>
            <a:r>
              <a:rPr lang="en-US" dirty="0" err="1"/>
              <a:t>elke</a:t>
            </a:r>
            <a:r>
              <a:rPr lang="en-US" dirty="0"/>
              <a:t> les </a:t>
            </a:r>
            <a:r>
              <a:rPr lang="en-US" dirty="0" err="1"/>
              <a:t>bijgehouden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Trello.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297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u="sng" dirty="0"/>
              <a:t>Planning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" y="1270000"/>
            <a:ext cx="8809558" cy="4148138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" y="1270000"/>
            <a:ext cx="2651990" cy="389415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" t="72" r="2308" b="-72"/>
          <a:stretch/>
        </p:blipFill>
        <p:spPr>
          <a:xfrm>
            <a:off x="4629999" y="1298575"/>
            <a:ext cx="2609001" cy="441642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" y="1270000"/>
            <a:ext cx="5681973" cy="513253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93" y="1270000"/>
            <a:ext cx="3221467" cy="9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u="sng" dirty="0"/>
              <a:t>Code structuur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" y="1533525"/>
            <a:ext cx="2667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Menu </a:t>
            </a:r>
            <a:r>
              <a:rPr lang="nl-NL" dirty="0"/>
              <a:t>structuur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 menu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In-game menu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Player: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Combat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Combo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Movement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Camera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Stats</a:t>
            </a:r>
            <a:br>
              <a:rPr lang="en-US" sz="1400" dirty="0"/>
            </a:br>
            <a:endParaRPr lang="en-US" sz="1400" dirty="0"/>
          </a:p>
          <a:p>
            <a:r>
              <a:rPr lang="en-US" dirty="0"/>
              <a:t>Game manager: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XML manager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Game references</a:t>
            </a:r>
          </a:p>
          <a:p>
            <a:endParaRPr lang="nl-NL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81400" y="1524000"/>
            <a:ext cx="2667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Enemies: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Enemy base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Game manager: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Hints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Level transition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Intractable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979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57200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nl-NL" sz="4000" u="sng" dirty="0"/>
              <a:t>Organisatie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70000"/>
            <a:ext cx="6347714" cy="5334000"/>
          </a:xfrm>
        </p:spPr>
        <p:txBody>
          <a:bodyPr/>
          <a:lstStyle/>
          <a:p>
            <a:r>
              <a:rPr lang="en-US" dirty="0"/>
              <a:t>Naming conventions: SOORT-LEVEL-NAAM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Bijvoorbeeld</a:t>
            </a:r>
            <a:r>
              <a:rPr lang="en-US" dirty="0"/>
              <a:t>:  3D-TUT-GATE</a:t>
            </a:r>
          </a:p>
          <a:p>
            <a:r>
              <a:rPr lang="en-US" dirty="0"/>
              <a:t>Repository: </a:t>
            </a:r>
            <a:r>
              <a:rPr lang="en-US" dirty="0" err="1"/>
              <a:t>Github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 </a:t>
            </a:r>
            <a:r>
              <a:rPr lang="en-US" dirty="0" err="1"/>
              <a:t>realistische</a:t>
            </a:r>
            <a:r>
              <a:rPr lang="en-US" dirty="0"/>
              <a:t> art style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Polycount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Environment: zo </a:t>
            </a:r>
            <a:r>
              <a:rPr lang="en-US" sz="1400" dirty="0" err="1"/>
              <a:t>laag</a:t>
            </a:r>
            <a:r>
              <a:rPr lang="en-US" sz="1400" dirty="0"/>
              <a:t> </a:t>
            </a:r>
            <a:r>
              <a:rPr lang="en-US" sz="1400" dirty="0" err="1"/>
              <a:t>mogelijk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Characters:    25k Tris</a:t>
            </a:r>
          </a:p>
          <a:p>
            <a:r>
              <a:rPr lang="en-US" dirty="0"/>
              <a:t>Texture Resolution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Environment: 512 x 512 – 1024 x 1024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Characters:  2K textures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38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914400"/>
          </a:xfrm>
        </p:spPr>
        <p:txBody>
          <a:bodyPr/>
          <a:lstStyle/>
          <a:p>
            <a:r>
              <a:rPr lang="en-US" dirty="0"/>
              <a:t>Level Design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25185" r="3136" b="5930"/>
          <a:stretch/>
        </p:blipFill>
        <p:spPr>
          <a:xfrm>
            <a:off x="304800" y="2146300"/>
            <a:ext cx="8390758" cy="3101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-3581400" y="609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versie</a:t>
            </a:r>
            <a:r>
              <a:rPr lang="en-US" dirty="0"/>
              <a:t> van het tutorial level design.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Hiermee</a:t>
            </a:r>
            <a:r>
              <a:rPr lang="en-US" dirty="0"/>
              <a:t> </a:t>
            </a:r>
            <a:r>
              <a:rPr lang="en-US" dirty="0" err="1"/>
              <a:t>konden</a:t>
            </a:r>
            <a:r>
              <a:rPr lang="en-US" dirty="0"/>
              <a:t> de artists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assetlijst</a:t>
            </a:r>
            <a:r>
              <a:rPr lang="en-US" dirty="0"/>
              <a:t> </a:t>
            </a:r>
            <a:r>
              <a:rPr lang="en-US" dirty="0" err="1"/>
              <a:t>samenstellen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1590675"/>
            <a:ext cx="7010399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Tutorial level design in de concept </a:t>
            </a:r>
            <a:r>
              <a:rPr lang="en-US" dirty="0" err="1"/>
              <a:t>fase</a:t>
            </a:r>
            <a:r>
              <a:rPr lang="en-US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672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2F5685"/>
      </a:accent1>
      <a:accent2>
        <a:srgbClr val="7197D5"/>
      </a:accent2>
      <a:accent3>
        <a:srgbClr val="BFBFBF"/>
      </a:accent3>
      <a:accent4>
        <a:srgbClr val="7F7F7F"/>
      </a:accent4>
      <a:accent5>
        <a:srgbClr val="656565"/>
      </a:accent5>
      <a:accent6>
        <a:srgbClr val="25C8FB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519</TotalTime>
  <Words>130</Words>
  <Application>Microsoft Office PowerPoint</Application>
  <PresentationFormat>On-screen Show (4:3)</PresentationFormat>
  <Paragraphs>77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Trebuchet MS</vt:lpstr>
      <vt:lpstr>Wingdings</vt:lpstr>
      <vt:lpstr>Wingdings 3</vt:lpstr>
      <vt:lpstr>Facet</vt:lpstr>
      <vt:lpstr>Office Theme</vt:lpstr>
      <vt:lpstr>PowerPoint Presentation</vt:lpstr>
      <vt:lpstr>  Introduction  </vt:lpstr>
      <vt:lpstr>  Story of Xeroderma  </vt:lpstr>
      <vt:lpstr>  Levels  </vt:lpstr>
      <vt:lpstr>Planning</vt:lpstr>
      <vt:lpstr>Planning</vt:lpstr>
      <vt:lpstr>Code structuur</vt:lpstr>
      <vt:lpstr>Organisatie     </vt:lpstr>
      <vt:lpstr>Level Design</vt:lpstr>
      <vt:lpstr>Concept art </vt:lpstr>
      <vt:lpstr>Uitwerking concept art</vt:lpstr>
      <vt:lpstr>Character art </vt:lpstr>
      <vt:lpstr>UX</vt:lpstr>
      <vt:lpstr>Realisatie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Xeroderma The game</dc:title>
  <dc:creator>Tom van het Ende</dc:creator>
  <cp:lastModifiedBy>niek schlosser</cp:lastModifiedBy>
  <cp:revision>69</cp:revision>
  <dcterms:created xsi:type="dcterms:W3CDTF">2016-11-15T13:04:04Z</dcterms:created>
  <dcterms:modified xsi:type="dcterms:W3CDTF">2016-11-22T08:55:34Z</dcterms:modified>
</cp:coreProperties>
</file>